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17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4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5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2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8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0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5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2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7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4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0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1DA46-5C83-4558-9491-59E8BBDC462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50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shnmr.org/index.php?option=com_rsform&amp;view=rsform&amp;formId=34" TargetMode="External"/><Relationship Id="rId2" Type="http://schemas.openxmlformats.org/officeDocument/2006/relationships/hyperlink" Target="https://nmredata.org/wiki/Symposium201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2164173-5495-45F6-9C0A-CEAA8766CD6E}"/>
              </a:ext>
            </a:extLst>
          </p:cNvPr>
          <p:cNvSpPr txBox="1"/>
          <p:nvPr/>
        </p:nvSpPr>
        <p:spPr>
          <a:xfrm>
            <a:off x="3499628" y="258878"/>
            <a:ext cx="30471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/>
              <a:t>1</a:t>
            </a:r>
            <a:r>
              <a:rPr lang="en-GB" sz="3600" b="1" baseline="30000" dirty="0"/>
              <a:t>st</a:t>
            </a:r>
            <a:r>
              <a:rPr lang="en-GB" sz="3600" b="1" dirty="0"/>
              <a:t> </a:t>
            </a:r>
            <a:r>
              <a:rPr lang="en-GB" sz="3600" b="1" dirty="0" err="1"/>
              <a:t>NMReDATA</a:t>
            </a:r>
            <a:r>
              <a:rPr lang="en-GB" sz="3600" b="1" dirty="0"/>
              <a:t> </a:t>
            </a:r>
          </a:p>
          <a:p>
            <a:pPr algn="r"/>
            <a:r>
              <a:rPr lang="en-GB" sz="3600" b="1" dirty="0"/>
              <a:t>Symposium</a:t>
            </a:r>
          </a:p>
          <a:p>
            <a:pPr algn="r"/>
            <a:r>
              <a:rPr lang="en-GB" sz="1400" i="1" dirty="0"/>
              <a:t>Following the SMASH 2019 conference</a:t>
            </a:r>
          </a:p>
          <a:p>
            <a:pPr algn="r"/>
            <a:r>
              <a:rPr lang="en-GB" b="1" dirty="0"/>
              <a:t>26. September 2019</a:t>
            </a:r>
          </a:p>
          <a:p>
            <a:pPr algn="r"/>
            <a:r>
              <a:rPr lang="en-GB" dirty="0"/>
              <a:t>Porto, Portugal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777F0A-9BAC-4043-ACB0-0AC40EC186CA}"/>
              </a:ext>
            </a:extLst>
          </p:cNvPr>
          <p:cNvSpPr txBox="1"/>
          <p:nvPr/>
        </p:nvSpPr>
        <p:spPr>
          <a:xfrm>
            <a:off x="591305" y="2262384"/>
            <a:ext cx="595550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Program</a:t>
            </a:r>
          </a:p>
          <a:p>
            <a:endParaRPr lang="en-GB" sz="1200" dirty="0"/>
          </a:p>
          <a:p>
            <a:r>
              <a:rPr lang="en-GB" sz="1200" dirty="0"/>
              <a:t>Here the program starts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Somewhere down 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3B0825-F06F-4E15-B722-4EB3971A4FDA}"/>
              </a:ext>
            </a:extLst>
          </p:cNvPr>
          <p:cNvSpPr txBox="1"/>
          <p:nvPr/>
        </p:nvSpPr>
        <p:spPr>
          <a:xfrm>
            <a:off x="591305" y="6945665"/>
            <a:ext cx="2962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Information</a:t>
            </a:r>
          </a:p>
          <a:p>
            <a:r>
              <a:rPr lang="en-GB" sz="1200" dirty="0">
                <a:hlinkClick r:id="rId2"/>
              </a:rPr>
              <a:t>https://nmredata.org/wiki/Symposium2019</a:t>
            </a:r>
            <a:endParaRPr lang="en-GB" sz="1200" dirty="0"/>
          </a:p>
          <a:p>
            <a:r>
              <a:rPr lang="en-GB" sz="1200" dirty="0"/>
              <a:t>Registration: </a:t>
            </a:r>
            <a:r>
              <a:rPr lang="en-GB" sz="1200" u="sng" dirty="0">
                <a:hlinkClick r:id="rId3"/>
              </a:rPr>
              <a:t>https://bit.ly/2XFAHFW</a:t>
            </a:r>
            <a:endParaRPr lang="en-GB" sz="1200" u="sng" dirty="0"/>
          </a:p>
          <a:p>
            <a:r>
              <a:rPr lang="en-GB" sz="1200" dirty="0"/>
              <a:t>Contact: symposium2019@nmredata.org</a:t>
            </a:r>
          </a:p>
        </p:txBody>
      </p:sp>
      <p:pic>
        <p:nvPicPr>
          <p:cNvPr id="15" name="Picture 2" descr="27097ad2-2b90-40e9-a11e-98ba45306906@unige">
            <a:extLst>
              <a:ext uri="{FF2B5EF4-FFF2-40B4-BE49-F238E27FC236}">
                <a16:creationId xmlns:a16="http://schemas.microsoft.com/office/drawing/2014/main" id="{09F3C3FD-90E2-45DB-A16A-6679FFA23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651" y="8423502"/>
            <a:ext cx="1950990" cy="147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2E48E10-4FC9-439D-9C95-61B54BB06372}"/>
              </a:ext>
            </a:extLst>
          </p:cNvPr>
          <p:cNvSpPr txBox="1"/>
          <p:nvPr/>
        </p:nvSpPr>
        <p:spPr>
          <a:xfrm>
            <a:off x="591305" y="7994041"/>
            <a:ext cx="148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Sponsored by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7D284E3-F30B-4FE0-9C07-95E069BE47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794" y="8613466"/>
            <a:ext cx="1950990" cy="9122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D4CC91-45A0-472C-BAF4-ADC5D6D9C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05" y="442445"/>
            <a:ext cx="1773372" cy="14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8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52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Kuhn</dc:creator>
  <cp:lastModifiedBy>Stefan Kuhn</cp:lastModifiedBy>
  <cp:revision>10</cp:revision>
  <dcterms:created xsi:type="dcterms:W3CDTF">2019-06-06T15:48:38Z</dcterms:created>
  <dcterms:modified xsi:type="dcterms:W3CDTF">2019-06-21T09:46:38Z</dcterms:modified>
</cp:coreProperties>
</file>